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701"/>
    <a:srgbClr val="FE3E02"/>
    <a:srgbClr val="C89800"/>
    <a:srgbClr val="E2AC00"/>
    <a:srgbClr val="A9FFFE"/>
    <a:srgbClr val="FFFFCC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3584" autoAdjust="0"/>
  </p:normalViewPr>
  <p:slideViewPr>
    <p:cSldViewPr>
      <p:cViewPr varScale="1">
        <p:scale>
          <a:sx n="100" d="100"/>
          <a:sy n="100" d="100"/>
        </p:scale>
        <p:origin x="16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F06E8B-0357-A2DE-EC45-5842A4D530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2931AB-CE44-25E1-7971-59CBABDA6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457165-DC19-234F-C55A-C6468E597C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CD820-862B-4763-B395-F0FDBFF0F9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750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83283B-69FF-44CD-2B4F-01EEA2073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00E53E-6A68-52F1-BAB5-46938DE19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21DE2-73FE-F193-398E-AEAF79A03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EA434-64AC-407B-8D12-B68A015626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427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D4931C-9AA6-5066-2541-7139C952F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40109B-754D-5854-F5D9-25FE3E8EC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784A39-C60B-C272-92C3-793AEDDF4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1C57D-6B40-4694-BADB-D8D21A28BA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042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AEA4A8-29A7-EED9-9D4E-93C4609F5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EA1CEE-C350-57E4-AECF-20A96565E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C89E78-1990-61FA-1592-05BEBB57C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2039C-E7CE-42FD-B8F7-B4FA421123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013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78DB74-8884-9133-2BF6-454312D39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27EEBE-13F9-8B23-088E-558CD4090B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D8233A-958D-3C6A-875F-B1C8C9F14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AB084-DAFA-4746-8188-6D53342E86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680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428F5-1C75-FCCC-D8F2-FF6D4149C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C4217-FE52-2705-8CF4-DAB8DB9E7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86D06-126F-A312-BD46-3B178980F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38D65-7C5C-4910-A3F1-D6706A5AF1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926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80E355-BF31-F6F6-0E64-F5FF3E5DC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6FDC761-0FBF-3C96-7E05-CCC3C5F57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51133B-991F-B3DC-F1D2-EEC1FCA6E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CE67A-2C1E-4B42-9323-1F01A355C0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32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BD088F-A833-731A-5AF0-CBD8E2A73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4638D7-6B4C-C030-2D49-FE40D51D0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74AE74-0AF9-2851-647B-DA1D90ED8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E0393-FCEE-4354-B72A-3F76668F991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F58F12-4985-E5E8-2F45-159097E9A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A44E54-AB20-9ED5-C403-C64955412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D22C81-32A7-B9FE-BC24-B0AC60AF8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B4187-FF05-489B-B38D-3B372C43667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320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6E88F9-3851-C330-8590-EF4618AE1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055953-688B-7082-7779-F3897A7CB1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0039F-202D-E814-1895-E363F5C9F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94362-5D72-4B82-8615-C0B52C7F8C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089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18DF5-4C62-F8E7-B0D8-60670B6FD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31FF58-A94B-29E3-4EF0-72FDD865A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D07A2C-1F52-ACB0-3A7C-AD9321DDF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63474-8BAF-4526-B110-9C97B06AD4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860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FC8C72B-D7BD-4E92-BA60-2ED1F7195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051C7F-6905-2421-2EB1-19B4ABB26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D24BC9F-178D-E855-79C0-4526C2C1AD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FB2EAB0-ACFE-CC64-0E7D-73F143F6F3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210DF519-7260-6AF5-6375-1956CDCC7F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5186629-4D10-47D1-BF12-F552CE18958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>
            <a:extLst>
              <a:ext uri="{FF2B5EF4-FFF2-40B4-BE49-F238E27FC236}">
                <a16:creationId xmlns:a16="http://schemas.microsoft.com/office/drawing/2014/main" id="{30C001DE-88A3-33FB-8F2E-0361CBE049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>
            <a:extLst>
              <a:ext uri="{FF2B5EF4-FFF2-40B4-BE49-F238E27FC236}">
                <a16:creationId xmlns:a16="http://schemas.microsoft.com/office/drawing/2014/main" id="{106482FD-656F-810E-6158-5E1975DF1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-12700"/>
            <a:ext cx="37444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rgbClr val="A12701"/>
                </a:solidFill>
                <a:latin typeface="Verdana" panose="020B0604030504040204" pitchFamily="34" charset="0"/>
              </a:rPr>
              <a:t>XXIV Seminario Nazionale di Gnomonica</a:t>
            </a:r>
          </a:p>
        </p:txBody>
      </p:sp>
      <p:sp>
        <p:nvSpPr>
          <p:cNvPr id="2052" name="Text Box 9">
            <a:extLst>
              <a:ext uri="{FF2B5EF4-FFF2-40B4-BE49-F238E27FC236}">
                <a16:creationId xmlns:a16="http://schemas.microsoft.com/office/drawing/2014/main" id="{E2F3686A-C841-50B8-D824-4D24FEE23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00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2053" name="Rectangle 10">
            <a:extLst>
              <a:ext uri="{FF2B5EF4-FFF2-40B4-BE49-F238E27FC236}">
                <a16:creationId xmlns:a16="http://schemas.microsoft.com/office/drawing/2014/main" id="{030F2E7F-43D8-7EE6-AF90-6101F1BBF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0"/>
            <a:ext cx="32403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A12701"/>
                </a:solidFill>
                <a:latin typeface="Verdana" panose="020B0604030504040204" pitchFamily="34" charset="0"/>
              </a:rPr>
              <a:t>GORIZIA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A12701"/>
                </a:solidFill>
                <a:latin typeface="Verdana" panose="020B0604030504040204" pitchFamily="34" charset="0"/>
              </a:rPr>
              <a:t>4-5-6 ottobre 2024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370D06C-4C1D-8394-EF25-BD31CD194D7B}"/>
              </a:ext>
            </a:extLst>
          </p:cNvPr>
          <p:cNvSpPr/>
          <p:nvPr/>
        </p:nvSpPr>
        <p:spPr>
          <a:xfrm>
            <a:off x="1187624" y="1473161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it-IT" b="1" dirty="0">
                <a:solidFill>
                  <a:srgbClr val="A12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TITOLO PRESENTAZIONE</a:t>
            </a:r>
          </a:p>
          <a:p>
            <a:endParaRPr lang="it-IT" dirty="0">
              <a:solidFill>
                <a:srgbClr val="C898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it-IT" sz="2400" dirty="0">
                <a:solidFill>
                  <a:srgbClr val="A1270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Nome Autore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>
            <a:extLst>
              <a:ext uri="{FF2B5EF4-FFF2-40B4-BE49-F238E27FC236}">
                <a16:creationId xmlns:a16="http://schemas.microsoft.com/office/drawing/2014/main" id="{E5D3790E-6C07-3CCA-A801-E6E9B2B0C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-4763"/>
            <a:ext cx="6248400" cy="3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rgbClr val="A12701"/>
                </a:solidFill>
                <a:latin typeface="Verdana" panose="020B0604030504040204" pitchFamily="34" charset="0"/>
              </a:rPr>
              <a:t>XXIV Seminario Nazionale di Gnomonica</a:t>
            </a:r>
          </a:p>
        </p:txBody>
      </p:sp>
      <p:sp>
        <p:nvSpPr>
          <p:cNvPr id="3075" name="Text Box 4">
            <a:extLst>
              <a:ext uri="{FF2B5EF4-FFF2-40B4-BE49-F238E27FC236}">
                <a16:creationId xmlns:a16="http://schemas.microsoft.com/office/drawing/2014/main" id="{84DF0127-CB70-5A4A-5456-377990504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200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3076" name="Line 8">
            <a:extLst>
              <a:ext uri="{FF2B5EF4-FFF2-40B4-BE49-F238E27FC236}">
                <a16:creationId xmlns:a16="http://schemas.microsoft.com/office/drawing/2014/main" id="{DC7FFB7A-90BC-A7B5-5C61-50EF2CFC3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04800"/>
            <a:ext cx="2987675" cy="0"/>
          </a:xfrm>
          <a:prstGeom prst="line">
            <a:avLst/>
          </a:prstGeom>
          <a:noFill/>
          <a:ln w="38100" cap="sq">
            <a:solidFill>
              <a:srgbClr val="A1270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077" name="Text Box 3">
            <a:extLst>
              <a:ext uri="{FF2B5EF4-FFF2-40B4-BE49-F238E27FC236}">
                <a16:creationId xmlns:a16="http://schemas.microsoft.com/office/drawing/2014/main" id="{B4809929-9E1E-61BD-C80D-993D5A0C4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1125"/>
            <a:ext cx="4413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 dirty="0">
                <a:solidFill>
                  <a:srgbClr val="A12701"/>
                </a:solidFill>
                <a:latin typeface="Verdana" panose="020B0604030504040204" pitchFamily="34" charset="0"/>
              </a:rPr>
              <a:t>Gorizia 4-5-6 ottobre 2024</a:t>
            </a:r>
          </a:p>
        </p:txBody>
      </p:sp>
      <p:sp>
        <p:nvSpPr>
          <p:cNvPr id="3078" name="Line 8">
            <a:extLst>
              <a:ext uri="{FF2B5EF4-FFF2-40B4-BE49-F238E27FC236}">
                <a16:creationId xmlns:a16="http://schemas.microsoft.com/office/drawing/2014/main" id="{5EC0AFE7-1111-53B3-D0F8-222EA9B63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944" y="6765925"/>
            <a:ext cx="5076056" cy="0"/>
          </a:xfrm>
          <a:prstGeom prst="line">
            <a:avLst/>
          </a:prstGeom>
          <a:noFill/>
          <a:ln w="38100" cap="sq">
            <a:solidFill>
              <a:srgbClr val="A1270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lo slides XV seminario v3">
  <a:themeElements>
    <a:clrScheme name="Tema di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slides XV seminario v3</Template>
  <TotalTime>108</TotalTime>
  <Words>22</Words>
  <Application>Microsoft Office PowerPoint</Application>
  <PresentationFormat>Presentazione su schermo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Times New Roman</vt:lpstr>
      <vt:lpstr>Verdana</vt:lpstr>
      <vt:lpstr>Modello slides XV seminario v3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</dc:creator>
  <cp:lastModifiedBy>Gian Casalegno</cp:lastModifiedBy>
  <cp:revision>19</cp:revision>
  <dcterms:created xsi:type="dcterms:W3CDTF">2019-12-05T08:46:00Z</dcterms:created>
  <dcterms:modified xsi:type="dcterms:W3CDTF">2024-09-02T07:11:14Z</dcterms:modified>
</cp:coreProperties>
</file>